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94998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71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38643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7910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07562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4055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8289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2233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7681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7163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66882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1104" y="578614"/>
            <a:ext cx="4669789" cy="550151"/>
          </a:xfrm>
        </p:spPr>
        <p:txBody>
          <a:bodyPr lIns="0" tIns="0" rIns="0" bIns="0"/>
          <a:lstStyle>
            <a:lvl1pPr>
              <a:defRPr sz="3300" b="1" i="0">
                <a:solidFill>
                  <a:srgbClr val="0066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2428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4C0EE-D801-405F-B79A-0B48A8882787}" type="datetimeFigureOut">
              <a:rPr lang="vi-VN" smtClean="0"/>
              <a:t>11/09/2024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94E11-120E-4544-9E1B-0D4A88AD9B2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3082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l75">
            <a:extLst>
              <a:ext uri="{FF2B5EF4-FFF2-40B4-BE49-F238E27FC236}">
                <a16:creationId xmlns:a16="http://schemas.microsoft.com/office/drawing/2014/main" id="{5F6E807C-67AA-BFBF-CF87-B19C110FEF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01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l76">
            <a:extLst>
              <a:ext uri="{FF2B5EF4-FFF2-40B4-BE49-F238E27FC236}">
                <a16:creationId xmlns:a16="http://schemas.microsoft.com/office/drawing/2014/main" id="{5D89B79C-B1E2-4025-C8B6-EB30FF4472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16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l77">
            <a:extLst>
              <a:ext uri="{FF2B5EF4-FFF2-40B4-BE49-F238E27FC236}">
                <a16:creationId xmlns:a16="http://schemas.microsoft.com/office/drawing/2014/main" id="{DF3F68B6-1B73-40AB-B6D6-B17615BC9E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8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l78">
            <a:extLst>
              <a:ext uri="{FF2B5EF4-FFF2-40B4-BE49-F238E27FC236}">
                <a16:creationId xmlns:a16="http://schemas.microsoft.com/office/drawing/2014/main" id="{8380B44C-220F-D6B9-1CBF-A9F4B70176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77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l79">
            <a:extLst>
              <a:ext uri="{FF2B5EF4-FFF2-40B4-BE49-F238E27FC236}">
                <a16:creationId xmlns:a16="http://schemas.microsoft.com/office/drawing/2014/main" id="{1B95DC8B-0ACE-E80D-E2E4-FC661A027A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89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l80">
            <a:extLst>
              <a:ext uri="{FF2B5EF4-FFF2-40B4-BE49-F238E27FC236}">
                <a16:creationId xmlns:a16="http://schemas.microsoft.com/office/drawing/2014/main" id="{8F928870-E7AE-A0A7-ED4F-E5337063F5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80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l81">
            <a:extLst>
              <a:ext uri="{FF2B5EF4-FFF2-40B4-BE49-F238E27FC236}">
                <a16:creationId xmlns:a16="http://schemas.microsoft.com/office/drawing/2014/main" id="{76C199F4-49A8-D5D2-A959-458E303EB3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90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758DE36E-E8CB-3618-0793-2C8380B608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66" b="-1"/>
          <a:stretch/>
        </p:blipFill>
        <p:spPr>
          <a:xfrm>
            <a:off x="1524021" y="10"/>
            <a:ext cx="9143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57DFBD-6E48-9912-2120-14FDE2BA6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x-none" sz="4700">
                <a:solidFill>
                  <a:schemeClr val="bg1"/>
                </a:solidFill>
              </a:rPr>
              <a:t>TÁC DỤNG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A8361-4A5B-787A-3BF8-DE4BF300408F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2152650" y="2004447"/>
            <a:ext cx="7886700" cy="4176897"/>
          </a:xfrm>
        </p:spPr>
        <p:txBody>
          <a:bodyPr>
            <a:noAutofit/>
          </a:bodyPr>
          <a:lstStyle/>
          <a:p>
            <a:pPr marL="257181" indent="-257181"/>
            <a:r>
              <a:rPr lang="vi-VN" sz="2000" dirty="0">
                <a:solidFill>
                  <a:schemeClr val="bg1"/>
                </a:solidFill>
              </a:rPr>
              <a:t>Bổ sung đầy đủ chất đạm, chất béo tốt, vitamin, khoáng chất, chất xơ, chất chống oxy hóa</a:t>
            </a:r>
          </a:p>
          <a:p>
            <a:pPr marL="257181" indent="-257181"/>
            <a:r>
              <a:rPr lang="vi-VN" sz="2000" dirty="0">
                <a:solidFill>
                  <a:schemeClr val="bg1"/>
                </a:solidFill>
              </a:rPr>
              <a:t>Tăng cường thể lực, nạp lại năng lượng nhanh chóng. </a:t>
            </a:r>
          </a:p>
          <a:p>
            <a:pPr marL="257181" indent="-257181"/>
            <a:r>
              <a:rPr lang="vi-VN" sz="2000" dirty="0">
                <a:solidFill>
                  <a:schemeClr val="bg1"/>
                </a:solidFill>
              </a:rPr>
              <a:t>Phục hồi sức khoẻ người phẫu thuật, ung thư, ăn chay, đái tháo đường…</a:t>
            </a:r>
          </a:p>
          <a:p>
            <a:pPr marL="257181" indent="-257181"/>
            <a:r>
              <a:rPr lang="vi-VN" sz="2000" dirty="0">
                <a:solidFill>
                  <a:schemeClr val="bg1"/>
                </a:solidFill>
              </a:rPr>
              <a:t>Phòng chống thoái hóa xương, giảm loãng xương.</a:t>
            </a:r>
          </a:p>
          <a:p>
            <a:pPr marL="257181" indent="-257181"/>
            <a:r>
              <a:rPr lang="vi-VN" sz="2000" dirty="0">
                <a:solidFill>
                  <a:schemeClr val="bg1"/>
                </a:solidFill>
              </a:rPr>
              <a:t> Tăng khả năng chịu đựng trong quá trình luyện tập kéo dài, duy trì khối lượng cơ nạc, chống quá trình lão hóa và teo cơ</a:t>
            </a:r>
          </a:p>
          <a:p>
            <a:pPr marL="257181" indent="-257181"/>
            <a:r>
              <a:rPr lang="vi-VN" sz="2000" dirty="0">
                <a:solidFill>
                  <a:schemeClr val="bg1"/>
                </a:solidFill>
              </a:rPr>
              <a:t>Tăng chức năng hệ miễn dịch, nâng cao sức đề kháng</a:t>
            </a:r>
          </a:p>
          <a:p>
            <a:pPr marL="257181" indent="-257181"/>
            <a:r>
              <a:rPr lang="vi-VN" sz="2000" dirty="0">
                <a:solidFill>
                  <a:schemeClr val="bg1"/>
                </a:solidFill>
              </a:rPr>
              <a:t> Giảm nguy cơ tim mạch; giảm cholesterol xấu</a:t>
            </a:r>
          </a:p>
          <a:p>
            <a:pPr marL="257181" indent="-257181"/>
            <a:r>
              <a:rPr lang="vi-VN" sz="2000" dirty="0">
                <a:solidFill>
                  <a:schemeClr val="bg1"/>
                </a:solidFill>
              </a:rPr>
              <a:t>Tốt cho trẻ em tăng cân, bà bầu</a:t>
            </a:r>
          </a:p>
          <a:p>
            <a:pPr marL="257181" indent="-257181"/>
            <a:r>
              <a:rPr lang="vi-VN" sz="2000" dirty="0">
                <a:solidFill>
                  <a:schemeClr val="bg1"/>
                </a:solidFill>
              </a:rPr>
              <a:t>Cần thiết ngừơi muốn giảm cân</a:t>
            </a:r>
          </a:p>
          <a:p>
            <a:pPr marL="257181" indent="-257181"/>
            <a:endParaRPr lang="x-none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l82">
            <a:extLst>
              <a:ext uri="{FF2B5EF4-FFF2-40B4-BE49-F238E27FC236}">
                <a16:creationId xmlns:a16="http://schemas.microsoft.com/office/drawing/2014/main" id="{63E7DD01-2699-24EE-7A81-670A8BAD14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67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l83">
            <a:extLst>
              <a:ext uri="{FF2B5EF4-FFF2-40B4-BE49-F238E27FC236}">
                <a16:creationId xmlns:a16="http://schemas.microsoft.com/office/drawing/2014/main" id="{796C8B3F-B364-D533-ACB5-7C7E77ECC3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2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TÁC DỤNG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LTC</dc:creator>
  <cp:lastModifiedBy>LTC</cp:lastModifiedBy>
  <cp:revision>1</cp:revision>
  <dcterms:created xsi:type="dcterms:W3CDTF">2024-09-11T09:05:34Z</dcterms:created>
  <dcterms:modified xsi:type="dcterms:W3CDTF">2024-09-11T09:06:23Z</dcterms:modified>
</cp:coreProperties>
</file>