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330" r:id="rId20"/>
    <p:sldId id="275" r:id="rId21"/>
    <p:sldId id="276" r:id="rId22"/>
    <p:sldId id="30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174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2156" r:id="rId50"/>
    <p:sldId id="303" r:id="rId51"/>
    <p:sldId id="304" r:id="rId52"/>
    <p:sldId id="306" r:id="rId53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20"/>
  </p:normalViewPr>
  <p:slideViewPr>
    <p:cSldViewPr snapToGrid="0">
      <p:cViewPr varScale="1">
        <p:scale>
          <a:sx n="102" d="100"/>
          <a:sy n="102" d="100"/>
        </p:scale>
        <p:origin x="19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DE64C-BFC5-9849-AEA0-CB51CC414BF9}" type="datetimeFigureOut">
              <a:rPr lang="en-VN" smtClean="0"/>
              <a:t>25/09/2023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67C1A-791B-804D-9A9C-C58DD6A31B5C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61774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2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993A0-9604-D747-8469-EFA75FEC22F3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828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05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8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28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71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57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10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95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57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92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38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20828" y="578613"/>
            <a:ext cx="3502342" cy="550151"/>
          </a:xfrm>
        </p:spPr>
        <p:txBody>
          <a:bodyPr lIns="0" tIns="0" rIns="0" bIns="0"/>
          <a:lstStyle>
            <a:lvl1pPr>
              <a:defRPr sz="3300" b="1" i="0">
                <a:solidFill>
                  <a:srgbClr val="0066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996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195D6-A2F1-4624-BCE3-CFBDE8F6B0CA}" type="datetimeFigureOut">
              <a:rPr lang="en-US" smtClean="0"/>
              <a:t>9/25/23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3EE6-681D-47E9-ADC2-365C641A6E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622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C275A545-5620-BA47-011E-46678B918A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43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3FA1E74-1E54-EAD5-3D27-1B13B39D7F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19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38ABC83-75F8-F94E-7A23-BB07019C15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4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91A9D97-EB0C-3EFD-6D96-AC8993735E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02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F7EFB741-3D58-FC28-05DC-F18CA20C96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48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AC80DDD-8986-3CAF-2086-3A91EE3E69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36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7EBC5B1-EF1E-1F1F-959C-23026DE336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3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F63664D-78B5-4599-C7AA-47510C85C9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54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97CE47C0-C164-906F-F846-7577B8B242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58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3F15C67C-8FAD-37FD-1A02-969D42F91C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275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26AC27E-5A44-CF60-F8FC-C5C56BA65F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22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B958D778-691B-4AA0-79D7-6D3D10C9EB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42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597DF272-7302-60C9-2DA2-F315FABF01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4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7C13D37B-FD6D-19F7-1B4D-07DD64E367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49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7235FBE7-1066-DD78-3B18-089BB06006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0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E7970B48-E76F-EB8D-29AC-0D2EB4F183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30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1DD92144-E6E5-8FE4-8C5A-B7E8ED540C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561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3069E45C-1ACF-9498-F29C-BA0030DF3D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53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57193A-AB7C-4D13-A5C6-481B1196E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pPr algn="ctr"/>
            <a:r>
              <a:rPr lang="x-none" sz="4700">
                <a:latin typeface="Arial" panose="020B0604020202020204" pitchFamily="34" charset="0"/>
                <a:cs typeface="Arial" panose="020B0604020202020204" pitchFamily="34" charset="0"/>
              </a:rPr>
              <a:t>TÁC DỤNG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DDB4D8-A443-AE5C-2310-68672D6B7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09" y="1781336"/>
            <a:ext cx="5549030" cy="4119172"/>
          </a:xfrm>
        </p:spPr>
        <p:txBody>
          <a:bodyPr anchor="t">
            <a:noAutofit/>
          </a:bodyPr>
          <a:lstStyle/>
          <a:p>
            <a:pPr marL="257181" indent="-257181">
              <a:spcAft>
                <a:spcPts val="366"/>
              </a:spcAft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Kiểm soát nồng độ cholsterol, cân bằng huyết áp,phòng ngừa xơ vữa động mạch, rối loạn chuyển hóa lipid, nhồi máu cơ tim.</a:t>
            </a:r>
          </a:p>
          <a:p>
            <a:pPr marL="257181" indent="-257181">
              <a:spcAft>
                <a:spcPts val="366"/>
              </a:spcAft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Ngăn ngừa bệnh Parkison, trầm cảm rối loạn tâm thần ở những người có nguy cơ mắc bệnh, cải thiện và duy trì trí nhớ ở người lớn tuổi.</a:t>
            </a:r>
          </a:p>
          <a:p>
            <a:pPr marL="257181" indent="-257181">
              <a:spcAft>
                <a:spcPts val="366"/>
              </a:spcAft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 Giảm mỡ gan, mỡ nội tạng và mỡ bụng.</a:t>
            </a:r>
          </a:p>
          <a:p>
            <a:pPr marL="257181" indent="-257181">
              <a:spcAft>
                <a:spcPts val="366"/>
              </a:spcAft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Hình thành nên các neuron thần kinh, vận chuyển dưỡng chất để não hoạt động của trẻ nhỏ</a:t>
            </a:r>
          </a:p>
          <a:p>
            <a:pPr marL="257181" indent="-257181">
              <a:spcAft>
                <a:spcPts val="366"/>
              </a:spcAft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 Chống viêm, ngăn ngừa hen suyễn</a:t>
            </a:r>
          </a:p>
          <a:p>
            <a:pPr marL="257181" indent="-257181">
              <a:spcAft>
                <a:spcPts val="366"/>
              </a:spcAft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 Bôi trơn khớp</a:t>
            </a:r>
          </a:p>
          <a:p>
            <a:pPr marL="257181" indent="-257181">
              <a:spcAft>
                <a:spcPts val="366"/>
              </a:spcAft>
            </a:pPr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 Sáng mắt….</a:t>
            </a:r>
            <a:endParaRPr lang="x-none" sz="2000">
              <a:latin typeface="Andale Mono" panose="020B0509000000000004" pitchFamily="49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text, bottle&#10;&#10;Description automatically generated">
            <a:extLst>
              <a:ext uri="{FF2B5EF4-FFF2-40B4-BE49-F238E27FC236}">
                <a16:creationId xmlns:a16="http://schemas.microsoft.com/office/drawing/2014/main" id="{837BA986-E59C-E623-AC25-CF5E5662C0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5" r="16640" b="-2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0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3BB1B536-DD0E-C8B8-4F44-FC59CF8BAE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270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C71183D-7FDA-CD4E-A8AE-309F4B842A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99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poster with a bottle of vitamins&#10;&#10;Description automatically generated">
            <a:extLst>
              <a:ext uri="{FF2B5EF4-FFF2-40B4-BE49-F238E27FC236}">
                <a16:creationId xmlns:a16="http://schemas.microsoft.com/office/drawing/2014/main" id="{2DC073AC-556D-6401-FE99-149F48D3F9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58" y="0"/>
            <a:ext cx="4850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1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B7A5B788-C053-18F1-EE3E-8C6C041501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58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6E5E76F5-34F5-C8D6-8792-E497201786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547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34100E7B-27E0-8A34-C3B1-0E86D82803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53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8FCF49C1-8DCF-6684-E360-A2AE6C57AB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04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A9E51228-C7F6-43FB-F436-E2A0530094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859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8DF942B6-1397-F4E9-B969-B25C13BF2C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24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1090A94C-0F1D-444F-46B9-7C3B42D2A6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5576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FEEEE66C-6093-D44F-4582-59611DBF41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44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DC791661-F51D-726F-FC4E-8052D0CDAD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97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0FA0CA1F-C5D9-4FF3-8054-31EFBA4D4D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40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041DB2B7-B546-85E4-89BF-E5C428E554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75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DBBD5B4F-BD5B-72B2-6A96-4D8B3F1D06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38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B1EA52-29C5-2F96-7B49-06FC83A54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700" dirty="0">
                <a:latin typeface="Andale Mono" panose="020B0509000000000004" pitchFamily="49" charset="0"/>
              </a:rPr>
              <a:t>TÁC DỤNG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7A7179-B29F-12D8-8173-85A70E5C1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369" y="2071316"/>
            <a:ext cx="5708384" cy="41191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9">
              <a:spcAft>
                <a:spcPts val="450"/>
              </a:spcAft>
            </a:pPr>
            <a:r>
              <a:rPr lang="en-US" sz="1800" dirty="0" err="1">
                <a:latin typeface="Andale Mono" panose="020B0509000000000004" pitchFamily="49" charset="0"/>
              </a:rPr>
              <a:t>Cân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bằng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huyết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áp</a:t>
            </a:r>
            <a:r>
              <a:rPr lang="en-US" sz="1800" dirty="0">
                <a:latin typeface="Andale Mono" panose="020B0509000000000004" pitchFamily="49" charset="0"/>
              </a:rPr>
              <a:t>, </a:t>
            </a:r>
            <a:r>
              <a:rPr lang="en-US" sz="1800" dirty="0" err="1">
                <a:latin typeface="Andale Mono" panose="020B0509000000000004" pitchFamily="49" charset="0"/>
              </a:rPr>
              <a:t>tăng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độ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đàn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hồi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của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mạch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máu,giảm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mỡ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xấu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ngăn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ngừa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xơ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hóa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động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mạch</a:t>
            </a:r>
            <a:r>
              <a:rPr lang="en-US" sz="1800" dirty="0">
                <a:latin typeface="Andale Mono" panose="020B0509000000000004" pitchFamily="49" charset="0"/>
              </a:rPr>
              <a:t>, </a:t>
            </a:r>
            <a:r>
              <a:rPr lang="en-US" sz="1800" dirty="0" err="1">
                <a:latin typeface="Andale Mono" panose="020B0509000000000004" pitchFamily="49" charset="0"/>
              </a:rPr>
              <a:t>chống</a:t>
            </a:r>
            <a:r>
              <a:rPr lang="en-US" sz="1800" dirty="0">
                <a:latin typeface="Andale Mono" panose="020B0509000000000004" pitchFamily="49" charset="0"/>
              </a:rPr>
              <a:t> tai </a:t>
            </a:r>
            <a:r>
              <a:rPr lang="en-US" sz="1800" dirty="0" err="1">
                <a:latin typeface="Andale Mono" panose="020B0509000000000004" pitchFamily="49" charset="0"/>
              </a:rPr>
              <a:t>biến</a:t>
            </a:r>
            <a:endParaRPr lang="en-US" sz="1800" dirty="0">
              <a:latin typeface="Andale Mono" panose="020B0509000000000004" pitchFamily="49" charset="0"/>
            </a:endParaRP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Tăng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độ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nhạy</a:t>
            </a:r>
            <a:r>
              <a:rPr lang="en-US" sz="1800" dirty="0">
                <a:latin typeface="Andale Mono" panose="020B0509000000000004" pitchFamily="49" charset="0"/>
              </a:rPr>
              <a:t> insulin, </a:t>
            </a:r>
            <a:r>
              <a:rPr lang="en-US" sz="1800" dirty="0" err="1">
                <a:latin typeface="Andale Mono" panose="020B0509000000000004" pitchFamily="49" charset="0"/>
              </a:rPr>
              <a:t>ổn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định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đường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huyết</a:t>
            </a:r>
            <a:endParaRPr lang="en-US" sz="1800" dirty="0">
              <a:latin typeface="Andale Mono" panose="020B0509000000000004" pitchFamily="49" charset="0"/>
            </a:endParaRP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Chống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oxi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hóa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mạnh</a:t>
            </a:r>
            <a:endParaRPr lang="en-US" sz="1800" dirty="0">
              <a:latin typeface="Andale Mono" panose="020B0509000000000004" pitchFamily="49" charset="0"/>
            </a:endParaRP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Phòng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ung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thư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Ổn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định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thần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kinh,đẩy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máu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lên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não</a:t>
            </a:r>
            <a:r>
              <a:rPr lang="en-US" sz="1800" dirty="0">
                <a:latin typeface="Andale Mono" panose="020B0509000000000004" pitchFamily="49" charset="0"/>
              </a:rPr>
              <a:t>, </a:t>
            </a:r>
            <a:r>
              <a:rPr lang="en-US" sz="1800" dirty="0" err="1">
                <a:latin typeface="Andale Mono" panose="020B0509000000000004" pitchFamily="49" charset="0"/>
              </a:rPr>
              <a:t>đau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nửa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đầu</a:t>
            </a:r>
            <a:endParaRPr lang="en-US" sz="1800" dirty="0">
              <a:latin typeface="Andale Mono" panose="020B0509000000000004" pitchFamily="49" charset="0"/>
            </a:endParaRP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Giảm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sưng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đau</a:t>
            </a:r>
            <a:r>
              <a:rPr lang="en-US" sz="1800" dirty="0">
                <a:latin typeface="Andale Mono" panose="020B0509000000000004" pitchFamily="49" charset="0"/>
              </a:rPr>
              <a:t>, </a:t>
            </a:r>
            <a:r>
              <a:rPr lang="en-US" sz="1800" dirty="0" err="1">
                <a:latin typeface="Andale Mono" panose="020B0509000000000004" pitchFamily="49" charset="0"/>
              </a:rPr>
              <a:t>hỗ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trợ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viêm</a:t>
            </a:r>
            <a:endParaRPr lang="en-US" sz="1800" dirty="0">
              <a:latin typeface="Andale Mono" panose="020B0509000000000004" pitchFamily="49" charset="0"/>
            </a:endParaRP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Điểu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hoà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hệ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miễn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dịch</a:t>
            </a:r>
            <a:r>
              <a:rPr lang="en-US" sz="1800" dirty="0">
                <a:latin typeface="Andale Mono" panose="020B0509000000000004" pitchFamily="49" charset="0"/>
              </a:rPr>
              <a:t>.</a:t>
            </a: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Bổ</a:t>
            </a:r>
            <a:r>
              <a:rPr lang="en-US" sz="1800" dirty="0">
                <a:latin typeface="Andale Mono" panose="020B0509000000000004" pitchFamily="49" charset="0"/>
              </a:rPr>
              <a:t> sung </a:t>
            </a:r>
            <a:r>
              <a:rPr lang="en-US" sz="1800" dirty="0" err="1">
                <a:latin typeface="Andale Mono" panose="020B0509000000000004" pitchFamily="49" charset="0"/>
              </a:rPr>
              <a:t>thể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lực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cho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người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mất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sức</a:t>
            </a:r>
            <a:r>
              <a:rPr lang="en-US" sz="1800" dirty="0">
                <a:latin typeface="Andale Mono" panose="020B0509000000000004" pitchFamily="49" charset="0"/>
              </a:rPr>
              <a:t>. </a:t>
            </a:r>
          </a:p>
          <a:p>
            <a:pPr marL="342909"/>
            <a:r>
              <a:rPr lang="en-US" sz="1800" dirty="0" err="1">
                <a:latin typeface="Andale Mono" panose="020B0509000000000004" pitchFamily="49" charset="0"/>
              </a:rPr>
              <a:t>Trẻ</a:t>
            </a:r>
            <a:r>
              <a:rPr lang="en-US" sz="1800" dirty="0">
                <a:latin typeface="Andale Mono" panose="020B0509000000000004" pitchFamily="49" charset="0"/>
              </a:rPr>
              <a:t> </a:t>
            </a:r>
            <a:r>
              <a:rPr lang="en-US" sz="1800" dirty="0" err="1">
                <a:latin typeface="Andale Mono" panose="020B0509000000000004" pitchFamily="49" charset="0"/>
              </a:rPr>
              <a:t>hóa</a:t>
            </a:r>
            <a:r>
              <a:rPr lang="en-US" sz="1800" dirty="0">
                <a:latin typeface="Andale Mono" panose="020B0509000000000004" pitchFamily="49" charset="0"/>
              </a:rPr>
              <a:t>, </a:t>
            </a:r>
            <a:r>
              <a:rPr lang="en-US" sz="1800" dirty="0" err="1">
                <a:latin typeface="Andale Mono" panose="020B0509000000000004" pitchFamily="49" charset="0"/>
              </a:rPr>
              <a:t>đẹp</a:t>
            </a:r>
            <a:r>
              <a:rPr lang="en-US" sz="1800" dirty="0">
                <a:latin typeface="Andale Mono" panose="020B0509000000000004" pitchFamily="49" charset="0"/>
              </a:rPr>
              <a:t> da, ... </a:t>
            </a:r>
          </a:p>
          <a:p>
            <a:pPr marL="342909">
              <a:spcAft>
                <a:spcPts val="450"/>
              </a:spcAft>
            </a:pPr>
            <a:endParaRPr lang="en-US" sz="1800" dirty="0">
              <a:latin typeface="Andale Mono" panose="020B0509000000000004" pitchFamily="49" charset="0"/>
            </a:endParaRPr>
          </a:p>
          <a:p>
            <a:pPr marL="342909">
              <a:spcAft>
                <a:spcPts val="450"/>
              </a:spcAft>
            </a:pPr>
            <a:endParaRPr lang="en-US" sz="1800" dirty="0">
              <a:latin typeface="Andale Mono" panose="020B0509000000000004" pitchFamily="49" charset="0"/>
            </a:endParaRPr>
          </a:p>
        </p:txBody>
      </p:sp>
      <p:pic>
        <p:nvPicPr>
          <p:cNvPr id="6" name="Content Placeholder 5" descr="A picture containing indoor&#10;&#10;Description automatically generated">
            <a:extLst>
              <a:ext uri="{FF2B5EF4-FFF2-40B4-BE49-F238E27FC236}">
                <a16:creationId xmlns:a16="http://schemas.microsoft.com/office/drawing/2014/main" id="{95DF2360-0C1B-965D-FA7F-0F60B32D2E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1" r="13727" b="3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886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479C54D3-0CAF-4F1E-A8B9-2E31FF59A5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5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AEC70D2D-5D3E-737D-02D9-B9D064CD82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8354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53FDB8AD-68F4-747F-63FD-BB038371DF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047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19D0584C-B296-7556-40C2-3B6508D22A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0022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02B5627F-2AC6-3482-6DBE-DB4D542AA0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841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05BE9A17-37A3-537D-15E0-570BB23A60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13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EF17CA4A-4E40-01FC-4CCB-A455FEDD195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16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3B82769A-CAB0-3B1C-1B80-B4AF344DC0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962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62AC57E2-1EF5-12A3-F609-96553157FC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61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BC885BF7-4801-2A28-B25C-47CCB32E5C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954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5A630398-DC93-B032-521F-6AC4405973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9493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26F6E90D-2606-137D-25CD-725F271634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026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A8692A03-F146-31A3-C281-BE047B02EE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292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picture containing indoor, food&#10;&#10;Description automatically generated">
            <a:extLst>
              <a:ext uri="{FF2B5EF4-FFF2-40B4-BE49-F238E27FC236}">
                <a16:creationId xmlns:a16="http://schemas.microsoft.com/office/drawing/2014/main" id="{3B1F6E84-CFE3-BDA4-8F97-C44869FB21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r="2998"/>
          <a:stretch/>
        </p:blipFill>
        <p:spPr>
          <a:xfrm>
            <a:off x="20" y="10"/>
            <a:ext cx="9143979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F88CDF1-27E9-6550-759F-E22A02E1C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x-none" sz="4700">
                <a:solidFill>
                  <a:schemeClr val="bg1"/>
                </a:solidFill>
                <a:latin typeface="Andale Mono" panose="020B0509000000000004" pitchFamily="49" charset="0"/>
              </a:rPr>
              <a:t>TÁC DỤNG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1681544"/>
            <a:ext cx="7269480" cy="18288"/>
          </a:xfrm>
          <a:custGeom>
            <a:avLst/>
            <a:gdLst>
              <a:gd name="connsiteX0" fmla="*/ 0 w 7269480"/>
              <a:gd name="connsiteY0" fmla="*/ 0 h 18288"/>
              <a:gd name="connsiteX1" fmla="*/ 733557 w 7269480"/>
              <a:gd name="connsiteY1" fmla="*/ 0 h 18288"/>
              <a:gd name="connsiteX2" fmla="*/ 1249029 w 7269480"/>
              <a:gd name="connsiteY2" fmla="*/ 0 h 18288"/>
              <a:gd name="connsiteX3" fmla="*/ 1764501 w 7269480"/>
              <a:gd name="connsiteY3" fmla="*/ 0 h 18288"/>
              <a:gd name="connsiteX4" fmla="*/ 2207278 w 7269480"/>
              <a:gd name="connsiteY4" fmla="*/ 0 h 18288"/>
              <a:gd name="connsiteX5" fmla="*/ 3013530 w 7269480"/>
              <a:gd name="connsiteY5" fmla="*/ 0 h 18288"/>
              <a:gd name="connsiteX6" fmla="*/ 3819781 w 7269480"/>
              <a:gd name="connsiteY6" fmla="*/ 0 h 18288"/>
              <a:gd name="connsiteX7" fmla="*/ 4626033 w 7269480"/>
              <a:gd name="connsiteY7" fmla="*/ 0 h 18288"/>
              <a:gd name="connsiteX8" fmla="*/ 5068810 w 7269480"/>
              <a:gd name="connsiteY8" fmla="*/ 0 h 18288"/>
              <a:gd name="connsiteX9" fmla="*/ 5656977 w 7269480"/>
              <a:gd name="connsiteY9" fmla="*/ 0 h 18288"/>
              <a:gd name="connsiteX10" fmla="*/ 6099755 w 7269480"/>
              <a:gd name="connsiteY10" fmla="*/ 0 h 18288"/>
              <a:gd name="connsiteX11" fmla="*/ 7269480 w 7269480"/>
              <a:gd name="connsiteY11" fmla="*/ 0 h 18288"/>
              <a:gd name="connsiteX12" fmla="*/ 7269480 w 7269480"/>
              <a:gd name="connsiteY12" fmla="*/ 18288 h 18288"/>
              <a:gd name="connsiteX13" fmla="*/ 6463229 w 7269480"/>
              <a:gd name="connsiteY13" fmla="*/ 18288 h 18288"/>
              <a:gd name="connsiteX14" fmla="*/ 6020451 w 7269480"/>
              <a:gd name="connsiteY14" fmla="*/ 18288 h 18288"/>
              <a:gd name="connsiteX15" fmla="*/ 5504979 w 7269480"/>
              <a:gd name="connsiteY15" fmla="*/ 18288 h 18288"/>
              <a:gd name="connsiteX16" fmla="*/ 4989507 w 7269480"/>
              <a:gd name="connsiteY16" fmla="*/ 18288 h 18288"/>
              <a:gd name="connsiteX17" fmla="*/ 4474035 w 7269480"/>
              <a:gd name="connsiteY17" fmla="*/ 18288 h 18288"/>
              <a:gd name="connsiteX18" fmla="*/ 3958562 w 7269480"/>
              <a:gd name="connsiteY18" fmla="*/ 18288 h 18288"/>
              <a:gd name="connsiteX19" fmla="*/ 3443090 w 7269480"/>
              <a:gd name="connsiteY19" fmla="*/ 18288 h 18288"/>
              <a:gd name="connsiteX20" fmla="*/ 2709533 w 7269480"/>
              <a:gd name="connsiteY20" fmla="*/ 18288 h 18288"/>
              <a:gd name="connsiteX21" fmla="*/ 2194061 w 7269480"/>
              <a:gd name="connsiteY21" fmla="*/ 18288 h 18288"/>
              <a:gd name="connsiteX22" fmla="*/ 1751284 w 7269480"/>
              <a:gd name="connsiteY22" fmla="*/ 18288 h 18288"/>
              <a:gd name="connsiteX23" fmla="*/ 1163117 w 7269480"/>
              <a:gd name="connsiteY23" fmla="*/ 18288 h 18288"/>
              <a:gd name="connsiteX24" fmla="*/ 0 w 7269480"/>
              <a:gd name="connsiteY24" fmla="*/ 18288 h 18288"/>
              <a:gd name="connsiteX25" fmla="*/ 0 w 7269480"/>
              <a:gd name="connsiteY25" fmla="*/ 0 h 18288"/>
              <a:gd name="connsiteX0" fmla="*/ 0 w 7269480"/>
              <a:gd name="connsiteY0" fmla="*/ 0 h 18288"/>
              <a:gd name="connsiteX1" fmla="*/ 515472 w 7269480"/>
              <a:gd name="connsiteY1" fmla="*/ 0 h 18288"/>
              <a:gd name="connsiteX2" fmla="*/ 958250 w 7269480"/>
              <a:gd name="connsiteY2" fmla="*/ 0 h 18288"/>
              <a:gd name="connsiteX3" fmla="*/ 1473722 w 7269480"/>
              <a:gd name="connsiteY3" fmla="*/ 0 h 18288"/>
              <a:gd name="connsiteX4" fmla="*/ 2134584 w 7269480"/>
              <a:gd name="connsiteY4" fmla="*/ 0 h 18288"/>
              <a:gd name="connsiteX5" fmla="*/ 2868140 w 7269480"/>
              <a:gd name="connsiteY5" fmla="*/ 0 h 18288"/>
              <a:gd name="connsiteX6" fmla="*/ 3674392 w 7269480"/>
              <a:gd name="connsiteY6" fmla="*/ 0 h 18288"/>
              <a:gd name="connsiteX7" fmla="*/ 4480643 w 7269480"/>
              <a:gd name="connsiteY7" fmla="*/ 0 h 18288"/>
              <a:gd name="connsiteX8" fmla="*/ 5068810 w 7269480"/>
              <a:gd name="connsiteY8" fmla="*/ 0 h 18288"/>
              <a:gd name="connsiteX9" fmla="*/ 5802367 w 7269480"/>
              <a:gd name="connsiteY9" fmla="*/ 0 h 18288"/>
              <a:gd name="connsiteX10" fmla="*/ 6463229 w 7269480"/>
              <a:gd name="connsiteY10" fmla="*/ 0 h 18288"/>
              <a:gd name="connsiteX11" fmla="*/ 7269480 w 7269480"/>
              <a:gd name="connsiteY11" fmla="*/ 0 h 18288"/>
              <a:gd name="connsiteX12" fmla="*/ 7269480 w 7269480"/>
              <a:gd name="connsiteY12" fmla="*/ 18288 h 18288"/>
              <a:gd name="connsiteX13" fmla="*/ 6608618 w 7269480"/>
              <a:gd name="connsiteY13" fmla="*/ 18288 h 18288"/>
              <a:gd name="connsiteX14" fmla="*/ 6020451 w 7269480"/>
              <a:gd name="connsiteY14" fmla="*/ 18288 h 18288"/>
              <a:gd name="connsiteX15" fmla="*/ 5432284 w 7269480"/>
              <a:gd name="connsiteY15" fmla="*/ 18288 h 18288"/>
              <a:gd name="connsiteX16" fmla="*/ 4626033 w 7269480"/>
              <a:gd name="connsiteY16" fmla="*/ 18288 h 18288"/>
              <a:gd name="connsiteX17" fmla="*/ 4110561 w 7269480"/>
              <a:gd name="connsiteY17" fmla="*/ 18288 h 18288"/>
              <a:gd name="connsiteX18" fmla="*/ 3377004 w 7269480"/>
              <a:gd name="connsiteY18" fmla="*/ 18288 h 18288"/>
              <a:gd name="connsiteX19" fmla="*/ 2934226 w 7269480"/>
              <a:gd name="connsiteY19" fmla="*/ 18288 h 18288"/>
              <a:gd name="connsiteX20" fmla="*/ 2273365 w 7269480"/>
              <a:gd name="connsiteY20" fmla="*/ 18288 h 18288"/>
              <a:gd name="connsiteX21" fmla="*/ 1757892 w 7269480"/>
              <a:gd name="connsiteY21" fmla="*/ 18288 h 18288"/>
              <a:gd name="connsiteX22" fmla="*/ 951641 w 7269480"/>
              <a:gd name="connsiteY22" fmla="*/ 18288 h 18288"/>
              <a:gd name="connsiteX23" fmla="*/ 0 w 7269480"/>
              <a:gd name="connsiteY23" fmla="*/ 18288 h 18288"/>
              <a:gd name="connsiteX24" fmla="*/ 0 w 7269480"/>
              <a:gd name="connsiteY2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69480" h="18288" fill="none" extrusionOk="0">
                <a:moveTo>
                  <a:pt x="0" y="0"/>
                </a:moveTo>
                <a:cubicBezTo>
                  <a:pt x="235128" y="3132"/>
                  <a:pt x="451867" y="39303"/>
                  <a:pt x="733557" y="0"/>
                </a:cubicBezTo>
                <a:cubicBezTo>
                  <a:pt x="1041917" y="-26384"/>
                  <a:pt x="1017903" y="-18696"/>
                  <a:pt x="1249029" y="0"/>
                </a:cubicBezTo>
                <a:cubicBezTo>
                  <a:pt x="1467178" y="31708"/>
                  <a:pt x="1662247" y="41118"/>
                  <a:pt x="1764501" y="0"/>
                </a:cubicBezTo>
                <a:cubicBezTo>
                  <a:pt x="1900779" y="-6870"/>
                  <a:pt x="2072991" y="-25341"/>
                  <a:pt x="2207278" y="0"/>
                </a:cubicBezTo>
                <a:cubicBezTo>
                  <a:pt x="2265877" y="34574"/>
                  <a:pt x="2632620" y="104781"/>
                  <a:pt x="3013530" y="0"/>
                </a:cubicBezTo>
                <a:cubicBezTo>
                  <a:pt x="3334490" y="-59163"/>
                  <a:pt x="3475301" y="47386"/>
                  <a:pt x="3819781" y="0"/>
                </a:cubicBezTo>
                <a:cubicBezTo>
                  <a:pt x="4196358" y="-37804"/>
                  <a:pt x="4303513" y="-11131"/>
                  <a:pt x="4626033" y="0"/>
                </a:cubicBezTo>
                <a:cubicBezTo>
                  <a:pt x="4934787" y="29249"/>
                  <a:pt x="4944754" y="17065"/>
                  <a:pt x="5068810" y="0"/>
                </a:cubicBezTo>
                <a:cubicBezTo>
                  <a:pt x="5209508" y="-19562"/>
                  <a:pt x="5356206" y="22850"/>
                  <a:pt x="5656977" y="0"/>
                </a:cubicBezTo>
                <a:cubicBezTo>
                  <a:pt x="5941315" y="13558"/>
                  <a:pt x="5903828" y="-18462"/>
                  <a:pt x="6099755" y="0"/>
                </a:cubicBezTo>
                <a:cubicBezTo>
                  <a:pt x="6314513" y="-31302"/>
                  <a:pt x="6960022" y="-11355"/>
                  <a:pt x="7269480" y="0"/>
                </a:cubicBezTo>
                <a:cubicBezTo>
                  <a:pt x="7269107" y="8892"/>
                  <a:pt x="7269891" y="12971"/>
                  <a:pt x="7269480" y="18288"/>
                </a:cubicBezTo>
                <a:cubicBezTo>
                  <a:pt x="7069773" y="63254"/>
                  <a:pt x="6761614" y="96"/>
                  <a:pt x="6463229" y="18288"/>
                </a:cubicBezTo>
                <a:cubicBezTo>
                  <a:pt x="6176137" y="29304"/>
                  <a:pt x="6202734" y="42678"/>
                  <a:pt x="6020451" y="18288"/>
                </a:cubicBezTo>
                <a:cubicBezTo>
                  <a:pt x="5818836" y="4777"/>
                  <a:pt x="5721727" y="-10784"/>
                  <a:pt x="5504979" y="18288"/>
                </a:cubicBezTo>
                <a:cubicBezTo>
                  <a:pt x="5326805" y="68107"/>
                  <a:pt x="5197747" y="9507"/>
                  <a:pt x="4989507" y="18288"/>
                </a:cubicBezTo>
                <a:cubicBezTo>
                  <a:pt x="4763009" y="43859"/>
                  <a:pt x="4639415" y="27730"/>
                  <a:pt x="4474035" y="18288"/>
                </a:cubicBezTo>
                <a:cubicBezTo>
                  <a:pt x="4344126" y="-11044"/>
                  <a:pt x="4109566" y="23406"/>
                  <a:pt x="3958562" y="18288"/>
                </a:cubicBezTo>
                <a:cubicBezTo>
                  <a:pt x="3798316" y="26645"/>
                  <a:pt x="3645649" y="23666"/>
                  <a:pt x="3443090" y="18288"/>
                </a:cubicBezTo>
                <a:cubicBezTo>
                  <a:pt x="3244219" y="28660"/>
                  <a:pt x="3102677" y="4915"/>
                  <a:pt x="2709533" y="18288"/>
                </a:cubicBezTo>
                <a:cubicBezTo>
                  <a:pt x="2353187" y="42124"/>
                  <a:pt x="2422678" y="48861"/>
                  <a:pt x="2194061" y="18288"/>
                </a:cubicBezTo>
                <a:cubicBezTo>
                  <a:pt x="1953278" y="7529"/>
                  <a:pt x="1876545" y="25727"/>
                  <a:pt x="1751284" y="18288"/>
                </a:cubicBezTo>
                <a:cubicBezTo>
                  <a:pt x="1616404" y="7186"/>
                  <a:pt x="1467166" y="48303"/>
                  <a:pt x="1163117" y="18288"/>
                </a:cubicBezTo>
                <a:cubicBezTo>
                  <a:pt x="832308" y="-22338"/>
                  <a:pt x="531097" y="-29235"/>
                  <a:pt x="0" y="18288"/>
                </a:cubicBezTo>
                <a:cubicBezTo>
                  <a:pt x="-54" y="11431"/>
                  <a:pt x="328" y="6853"/>
                  <a:pt x="0" y="0"/>
                </a:cubicBezTo>
                <a:close/>
              </a:path>
              <a:path w="7269480" h="18288" stroke="0" extrusionOk="0">
                <a:moveTo>
                  <a:pt x="0" y="0"/>
                </a:moveTo>
                <a:cubicBezTo>
                  <a:pt x="93677" y="-40520"/>
                  <a:pt x="343551" y="-20764"/>
                  <a:pt x="515472" y="0"/>
                </a:cubicBezTo>
                <a:cubicBezTo>
                  <a:pt x="661472" y="33485"/>
                  <a:pt x="738086" y="-8485"/>
                  <a:pt x="958250" y="0"/>
                </a:cubicBezTo>
                <a:cubicBezTo>
                  <a:pt x="1185804" y="12649"/>
                  <a:pt x="1301342" y="10087"/>
                  <a:pt x="1473722" y="0"/>
                </a:cubicBezTo>
                <a:cubicBezTo>
                  <a:pt x="1636492" y="23566"/>
                  <a:pt x="2004928" y="1595"/>
                  <a:pt x="2134584" y="0"/>
                </a:cubicBezTo>
                <a:cubicBezTo>
                  <a:pt x="2293863" y="-51652"/>
                  <a:pt x="2549409" y="31237"/>
                  <a:pt x="2868140" y="0"/>
                </a:cubicBezTo>
                <a:cubicBezTo>
                  <a:pt x="3128066" y="-19431"/>
                  <a:pt x="3471315" y="36471"/>
                  <a:pt x="3674392" y="0"/>
                </a:cubicBezTo>
                <a:cubicBezTo>
                  <a:pt x="3867736" y="26529"/>
                  <a:pt x="4121894" y="-13345"/>
                  <a:pt x="4480643" y="0"/>
                </a:cubicBezTo>
                <a:cubicBezTo>
                  <a:pt x="4861667" y="10265"/>
                  <a:pt x="4904111" y="1116"/>
                  <a:pt x="5068810" y="0"/>
                </a:cubicBezTo>
                <a:cubicBezTo>
                  <a:pt x="5254525" y="48544"/>
                  <a:pt x="5489794" y="-47731"/>
                  <a:pt x="5802367" y="0"/>
                </a:cubicBezTo>
                <a:cubicBezTo>
                  <a:pt x="6112570" y="36047"/>
                  <a:pt x="6247610" y="16030"/>
                  <a:pt x="6463229" y="0"/>
                </a:cubicBezTo>
                <a:cubicBezTo>
                  <a:pt x="6699726" y="8242"/>
                  <a:pt x="7085980" y="17508"/>
                  <a:pt x="7269480" y="0"/>
                </a:cubicBezTo>
                <a:cubicBezTo>
                  <a:pt x="7268407" y="8397"/>
                  <a:pt x="7268853" y="13314"/>
                  <a:pt x="7269480" y="18288"/>
                </a:cubicBezTo>
                <a:cubicBezTo>
                  <a:pt x="6934530" y="64734"/>
                  <a:pt x="6753912" y="-12848"/>
                  <a:pt x="6608618" y="18288"/>
                </a:cubicBezTo>
                <a:cubicBezTo>
                  <a:pt x="6499813" y="47415"/>
                  <a:pt x="6197442" y="-16113"/>
                  <a:pt x="6020451" y="18288"/>
                </a:cubicBezTo>
                <a:cubicBezTo>
                  <a:pt x="5845458" y="6562"/>
                  <a:pt x="5619316" y="-2364"/>
                  <a:pt x="5432284" y="18288"/>
                </a:cubicBezTo>
                <a:cubicBezTo>
                  <a:pt x="5232831" y="32495"/>
                  <a:pt x="5026244" y="57062"/>
                  <a:pt x="4626033" y="18288"/>
                </a:cubicBezTo>
                <a:cubicBezTo>
                  <a:pt x="4266016" y="14485"/>
                  <a:pt x="4244313" y="45809"/>
                  <a:pt x="4110561" y="18288"/>
                </a:cubicBezTo>
                <a:cubicBezTo>
                  <a:pt x="4000841" y="-45488"/>
                  <a:pt x="3590021" y="47044"/>
                  <a:pt x="3377004" y="18288"/>
                </a:cubicBezTo>
                <a:cubicBezTo>
                  <a:pt x="3189406" y="-19008"/>
                  <a:pt x="3038882" y="18056"/>
                  <a:pt x="2934226" y="18288"/>
                </a:cubicBezTo>
                <a:cubicBezTo>
                  <a:pt x="2810088" y="27476"/>
                  <a:pt x="2427832" y="22666"/>
                  <a:pt x="2273365" y="18288"/>
                </a:cubicBezTo>
                <a:cubicBezTo>
                  <a:pt x="2144728" y="11512"/>
                  <a:pt x="1941682" y="42792"/>
                  <a:pt x="1757892" y="18288"/>
                </a:cubicBezTo>
                <a:cubicBezTo>
                  <a:pt x="1511007" y="-9843"/>
                  <a:pt x="1148878" y="54983"/>
                  <a:pt x="951641" y="18288"/>
                </a:cubicBezTo>
                <a:cubicBezTo>
                  <a:pt x="725680" y="24064"/>
                  <a:pt x="440160" y="2088"/>
                  <a:pt x="0" y="18288"/>
                </a:cubicBezTo>
                <a:cubicBezTo>
                  <a:pt x="-800" y="9936"/>
                  <a:pt x="-297" y="5558"/>
                  <a:pt x="0" y="0"/>
                </a:cubicBezTo>
                <a:close/>
              </a:path>
              <a:path w="7269480" h="18288" fill="none" stroke="0" extrusionOk="0">
                <a:moveTo>
                  <a:pt x="0" y="0"/>
                </a:moveTo>
                <a:cubicBezTo>
                  <a:pt x="209523" y="-14416"/>
                  <a:pt x="402010" y="-4792"/>
                  <a:pt x="733557" y="0"/>
                </a:cubicBezTo>
                <a:cubicBezTo>
                  <a:pt x="1032265" y="-28108"/>
                  <a:pt x="1014845" y="-17933"/>
                  <a:pt x="1249029" y="0"/>
                </a:cubicBezTo>
                <a:cubicBezTo>
                  <a:pt x="1501995" y="8229"/>
                  <a:pt x="1629565" y="32396"/>
                  <a:pt x="1764501" y="0"/>
                </a:cubicBezTo>
                <a:cubicBezTo>
                  <a:pt x="1902554" y="-12694"/>
                  <a:pt x="2091757" y="-1413"/>
                  <a:pt x="2207278" y="0"/>
                </a:cubicBezTo>
                <a:cubicBezTo>
                  <a:pt x="2377281" y="28761"/>
                  <a:pt x="2680286" y="12469"/>
                  <a:pt x="3013530" y="0"/>
                </a:cubicBezTo>
                <a:cubicBezTo>
                  <a:pt x="3343102" y="-43660"/>
                  <a:pt x="3471083" y="58142"/>
                  <a:pt x="3819781" y="0"/>
                </a:cubicBezTo>
                <a:cubicBezTo>
                  <a:pt x="4189628" y="-30732"/>
                  <a:pt x="4315047" y="-34014"/>
                  <a:pt x="4626033" y="0"/>
                </a:cubicBezTo>
                <a:cubicBezTo>
                  <a:pt x="4932086" y="31993"/>
                  <a:pt x="4945270" y="14458"/>
                  <a:pt x="5068810" y="0"/>
                </a:cubicBezTo>
                <a:cubicBezTo>
                  <a:pt x="5214603" y="-51908"/>
                  <a:pt x="5356876" y="-32809"/>
                  <a:pt x="5656977" y="0"/>
                </a:cubicBezTo>
                <a:cubicBezTo>
                  <a:pt x="5935525" y="14193"/>
                  <a:pt x="5915508" y="-16541"/>
                  <a:pt x="6099755" y="0"/>
                </a:cubicBezTo>
                <a:cubicBezTo>
                  <a:pt x="6309893" y="27674"/>
                  <a:pt x="6875179" y="-39234"/>
                  <a:pt x="7269480" y="0"/>
                </a:cubicBezTo>
                <a:cubicBezTo>
                  <a:pt x="7269535" y="7937"/>
                  <a:pt x="7269706" y="13453"/>
                  <a:pt x="7269480" y="18288"/>
                </a:cubicBezTo>
                <a:cubicBezTo>
                  <a:pt x="7044177" y="41905"/>
                  <a:pt x="6762247" y="41916"/>
                  <a:pt x="6463229" y="18288"/>
                </a:cubicBezTo>
                <a:cubicBezTo>
                  <a:pt x="6176969" y="21616"/>
                  <a:pt x="6204882" y="31832"/>
                  <a:pt x="6020451" y="18288"/>
                </a:cubicBezTo>
                <a:cubicBezTo>
                  <a:pt x="5822541" y="-36494"/>
                  <a:pt x="5694440" y="-32839"/>
                  <a:pt x="5504979" y="18288"/>
                </a:cubicBezTo>
                <a:cubicBezTo>
                  <a:pt x="5319094" y="11473"/>
                  <a:pt x="5180317" y="9858"/>
                  <a:pt x="4989507" y="18288"/>
                </a:cubicBezTo>
                <a:cubicBezTo>
                  <a:pt x="4780362" y="44091"/>
                  <a:pt x="4602675" y="3603"/>
                  <a:pt x="4474035" y="18288"/>
                </a:cubicBezTo>
                <a:cubicBezTo>
                  <a:pt x="4332392" y="3956"/>
                  <a:pt x="4096107" y="22562"/>
                  <a:pt x="3958562" y="18288"/>
                </a:cubicBezTo>
                <a:cubicBezTo>
                  <a:pt x="3818758" y="669"/>
                  <a:pt x="3643861" y="-6459"/>
                  <a:pt x="3443090" y="18288"/>
                </a:cubicBezTo>
                <a:cubicBezTo>
                  <a:pt x="3229160" y="19421"/>
                  <a:pt x="3057515" y="-11242"/>
                  <a:pt x="2709533" y="18288"/>
                </a:cubicBezTo>
                <a:cubicBezTo>
                  <a:pt x="2360517" y="19044"/>
                  <a:pt x="2430273" y="18555"/>
                  <a:pt x="2194061" y="18288"/>
                </a:cubicBezTo>
                <a:cubicBezTo>
                  <a:pt x="1969669" y="-6632"/>
                  <a:pt x="1875262" y="24681"/>
                  <a:pt x="1751284" y="18288"/>
                </a:cubicBezTo>
                <a:cubicBezTo>
                  <a:pt x="1633556" y="5880"/>
                  <a:pt x="1431507" y="32395"/>
                  <a:pt x="1163117" y="18288"/>
                </a:cubicBezTo>
                <a:cubicBezTo>
                  <a:pt x="851599" y="26580"/>
                  <a:pt x="584809" y="26107"/>
                  <a:pt x="0" y="18288"/>
                </a:cubicBezTo>
                <a:cubicBezTo>
                  <a:pt x="30" y="10354"/>
                  <a:pt x="1368" y="7056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7269480"/>
                      <a:gd name="connsiteY0" fmla="*/ 0 h 18288"/>
                      <a:gd name="connsiteX1" fmla="*/ 733557 w 7269480"/>
                      <a:gd name="connsiteY1" fmla="*/ 0 h 18288"/>
                      <a:gd name="connsiteX2" fmla="*/ 1249029 w 7269480"/>
                      <a:gd name="connsiteY2" fmla="*/ 0 h 18288"/>
                      <a:gd name="connsiteX3" fmla="*/ 1764501 w 7269480"/>
                      <a:gd name="connsiteY3" fmla="*/ 0 h 18288"/>
                      <a:gd name="connsiteX4" fmla="*/ 2207278 w 7269480"/>
                      <a:gd name="connsiteY4" fmla="*/ 0 h 18288"/>
                      <a:gd name="connsiteX5" fmla="*/ 3013530 w 7269480"/>
                      <a:gd name="connsiteY5" fmla="*/ 0 h 18288"/>
                      <a:gd name="connsiteX6" fmla="*/ 3819781 w 7269480"/>
                      <a:gd name="connsiteY6" fmla="*/ 0 h 18288"/>
                      <a:gd name="connsiteX7" fmla="*/ 4626033 w 7269480"/>
                      <a:gd name="connsiteY7" fmla="*/ 0 h 18288"/>
                      <a:gd name="connsiteX8" fmla="*/ 5068810 w 7269480"/>
                      <a:gd name="connsiteY8" fmla="*/ 0 h 18288"/>
                      <a:gd name="connsiteX9" fmla="*/ 5656977 w 7269480"/>
                      <a:gd name="connsiteY9" fmla="*/ 0 h 18288"/>
                      <a:gd name="connsiteX10" fmla="*/ 6099755 w 7269480"/>
                      <a:gd name="connsiteY10" fmla="*/ 0 h 18288"/>
                      <a:gd name="connsiteX11" fmla="*/ 7269480 w 7269480"/>
                      <a:gd name="connsiteY11" fmla="*/ 0 h 18288"/>
                      <a:gd name="connsiteX12" fmla="*/ 7269480 w 7269480"/>
                      <a:gd name="connsiteY12" fmla="*/ 18288 h 18288"/>
                      <a:gd name="connsiteX13" fmla="*/ 6463229 w 7269480"/>
                      <a:gd name="connsiteY13" fmla="*/ 18288 h 18288"/>
                      <a:gd name="connsiteX14" fmla="*/ 6020451 w 7269480"/>
                      <a:gd name="connsiteY14" fmla="*/ 18288 h 18288"/>
                      <a:gd name="connsiteX15" fmla="*/ 5504979 w 7269480"/>
                      <a:gd name="connsiteY15" fmla="*/ 18288 h 18288"/>
                      <a:gd name="connsiteX16" fmla="*/ 4989507 w 7269480"/>
                      <a:gd name="connsiteY16" fmla="*/ 18288 h 18288"/>
                      <a:gd name="connsiteX17" fmla="*/ 4474035 w 7269480"/>
                      <a:gd name="connsiteY17" fmla="*/ 18288 h 18288"/>
                      <a:gd name="connsiteX18" fmla="*/ 3958562 w 7269480"/>
                      <a:gd name="connsiteY18" fmla="*/ 18288 h 18288"/>
                      <a:gd name="connsiteX19" fmla="*/ 3443090 w 7269480"/>
                      <a:gd name="connsiteY19" fmla="*/ 18288 h 18288"/>
                      <a:gd name="connsiteX20" fmla="*/ 2709533 w 7269480"/>
                      <a:gd name="connsiteY20" fmla="*/ 18288 h 18288"/>
                      <a:gd name="connsiteX21" fmla="*/ 2194061 w 7269480"/>
                      <a:gd name="connsiteY21" fmla="*/ 18288 h 18288"/>
                      <a:gd name="connsiteX22" fmla="*/ 1751284 w 7269480"/>
                      <a:gd name="connsiteY22" fmla="*/ 18288 h 18288"/>
                      <a:gd name="connsiteX23" fmla="*/ 1163117 w 7269480"/>
                      <a:gd name="connsiteY23" fmla="*/ 18288 h 18288"/>
                      <a:gd name="connsiteX24" fmla="*/ 0 w 7269480"/>
                      <a:gd name="connsiteY24" fmla="*/ 18288 h 18288"/>
                      <a:gd name="connsiteX25" fmla="*/ 0 w 7269480"/>
                      <a:gd name="connsiteY25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7269480" h="18288" fill="none" extrusionOk="0">
                        <a:moveTo>
                          <a:pt x="0" y="0"/>
                        </a:moveTo>
                        <a:cubicBezTo>
                          <a:pt x="252138" y="-34015"/>
                          <a:pt x="430162" y="27723"/>
                          <a:pt x="733557" y="0"/>
                        </a:cubicBezTo>
                        <a:cubicBezTo>
                          <a:pt x="1036952" y="-27723"/>
                          <a:pt x="1017222" y="-19248"/>
                          <a:pt x="1249029" y="0"/>
                        </a:cubicBezTo>
                        <a:cubicBezTo>
                          <a:pt x="1480836" y="19248"/>
                          <a:pt x="1642747" y="25626"/>
                          <a:pt x="1764501" y="0"/>
                        </a:cubicBezTo>
                        <a:cubicBezTo>
                          <a:pt x="1886255" y="-25626"/>
                          <a:pt x="2079425" y="-7842"/>
                          <a:pt x="2207278" y="0"/>
                        </a:cubicBezTo>
                        <a:cubicBezTo>
                          <a:pt x="2335131" y="7842"/>
                          <a:pt x="2681832" y="37713"/>
                          <a:pt x="3013530" y="0"/>
                        </a:cubicBezTo>
                        <a:cubicBezTo>
                          <a:pt x="3345228" y="-37713"/>
                          <a:pt x="3481883" y="38779"/>
                          <a:pt x="3819781" y="0"/>
                        </a:cubicBezTo>
                        <a:cubicBezTo>
                          <a:pt x="4157679" y="-38779"/>
                          <a:pt x="4319607" y="-32632"/>
                          <a:pt x="4626033" y="0"/>
                        </a:cubicBezTo>
                        <a:cubicBezTo>
                          <a:pt x="4932459" y="32632"/>
                          <a:pt x="4944182" y="17568"/>
                          <a:pt x="5068810" y="0"/>
                        </a:cubicBezTo>
                        <a:cubicBezTo>
                          <a:pt x="5193438" y="-17568"/>
                          <a:pt x="5378174" y="-16107"/>
                          <a:pt x="5656977" y="0"/>
                        </a:cubicBezTo>
                        <a:cubicBezTo>
                          <a:pt x="5935780" y="16107"/>
                          <a:pt x="5910190" y="-15070"/>
                          <a:pt x="6099755" y="0"/>
                        </a:cubicBezTo>
                        <a:cubicBezTo>
                          <a:pt x="6289320" y="15070"/>
                          <a:pt x="6900837" y="-32203"/>
                          <a:pt x="7269480" y="0"/>
                        </a:cubicBezTo>
                        <a:cubicBezTo>
                          <a:pt x="7268614" y="7958"/>
                          <a:pt x="7270034" y="12943"/>
                          <a:pt x="7269480" y="18288"/>
                        </a:cubicBezTo>
                        <a:cubicBezTo>
                          <a:pt x="7078692" y="32307"/>
                          <a:pt x="6750249" y="10617"/>
                          <a:pt x="6463229" y="18288"/>
                        </a:cubicBezTo>
                        <a:cubicBezTo>
                          <a:pt x="6176209" y="25959"/>
                          <a:pt x="6203666" y="39135"/>
                          <a:pt x="6020451" y="18288"/>
                        </a:cubicBezTo>
                        <a:cubicBezTo>
                          <a:pt x="5837236" y="-2559"/>
                          <a:pt x="5688034" y="-3388"/>
                          <a:pt x="5504979" y="18288"/>
                        </a:cubicBezTo>
                        <a:cubicBezTo>
                          <a:pt x="5321924" y="39964"/>
                          <a:pt x="5191313" y="7061"/>
                          <a:pt x="4989507" y="18288"/>
                        </a:cubicBezTo>
                        <a:cubicBezTo>
                          <a:pt x="4787701" y="29515"/>
                          <a:pt x="4612238" y="34989"/>
                          <a:pt x="4474035" y="18288"/>
                        </a:cubicBezTo>
                        <a:cubicBezTo>
                          <a:pt x="4335832" y="1587"/>
                          <a:pt x="4094545" y="27267"/>
                          <a:pt x="3958562" y="18288"/>
                        </a:cubicBezTo>
                        <a:cubicBezTo>
                          <a:pt x="3822579" y="9309"/>
                          <a:pt x="3646287" y="-1530"/>
                          <a:pt x="3443090" y="18288"/>
                        </a:cubicBezTo>
                        <a:cubicBezTo>
                          <a:pt x="3239893" y="38106"/>
                          <a:pt x="3075699" y="9041"/>
                          <a:pt x="2709533" y="18288"/>
                        </a:cubicBezTo>
                        <a:cubicBezTo>
                          <a:pt x="2343367" y="27535"/>
                          <a:pt x="2428918" y="31018"/>
                          <a:pt x="2194061" y="18288"/>
                        </a:cubicBezTo>
                        <a:cubicBezTo>
                          <a:pt x="1959204" y="5558"/>
                          <a:pt x="1872298" y="17875"/>
                          <a:pt x="1751284" y="18288"/>
                        </a:cubicBezTo>
                        <a:cubicBezTo>
                          <a:pt x="1630270" y="18701"/>
                          <a:pt x="1443391" y="30083"/>
                          <a:pt x="1163117" y="18288"/>
                        </a:cubicBezTo>
                        <a:cubicBezTo>
                          <a:pt x="882843" y="6493"/>
                          <a:pt x="581151" y="4375"/>
                          <a:pt x="0" y="18288"/>
                        </a:cubicBezTo>
                        <a:cubicBezTo>
                          <a:pt x="493" y="10773"/>
                          <a:pt x="610" y="7338"/>
                          <a:pt x="0" y="0"/>
                        </a:cubicBezTo>
                        <a:close/>
                      </a:path>
                      <a:path w="7269480" h="18288" stroke="0" extrusionOk="0">
                        <a:moveTo>
                          <a:pt x="0" y="0"/>
                        </a:moveTo>
                        <a:cubicBezTo>
                          <a:pt x="108514" y="-13627"/>
                          <a:pt x="358377" y="-21600"/>
                          <a:pt x="515472" y="0"/>
                        </a:cubicBezTo>
                        <a:cubicBezTo>
                          <a:pt x="672567" y="21600"/>
                          <a:pt x="740741" y="1149"/>
                          <a:pt x="958250" y="0"/>
                        </a:cubicBezTo>
                        <a:cubicBezTo>
                          <a:pt x="1175759" y="-1149"/>
                          <a:pt x="1323521" y="-14908"/>
                          <a:pt x="1473722" y="0"/>
                        </a:cubicBezTo>
                        <a:cubicBezTo>
                          <a:pt x="1623923" y="14908"/>
                          <a:pt x="1999682" y="13812"/>
                          <a:pt x="2134584" y="0"/>
                        </a:cubicBezTo>
                        <a:cubicBezTo>
                          <a:pt x="2269486" y="-13812"/>
                          <a:pt x="2558748" y="7617"/>
                          <a:pt x="2868140" y="0"/>
                        </a:cubicBezTo>
                        <a:cubicBezTo>
                          <a:pt x="3177532" y="-7617"/>
                          <a:pt x="3467796" y="3656"/>
                          <a:pt x="3674392" y="0"/>
                        </a:cubicBezTo>
                        <a:cubicBezTo>
                          <a:pt x="3880988" y="-3656"/>
                          <a:pt x="4101054" y="-15702"/>
                          <a:pt x="4480643" y="0"/>
                        </a:cubicBezTo>
                        <a:cubicBezTo>
                          <a:pt x="4860232" y="15702"/>
                          <a:pt x="4906779" y="-6670"/>
                          <a:pt x="5068810" y="0"/>
                        </a:cubicBezTo>
                        <a:cubicBezTo>
                          <a:pt x="5230841" y="6670"/>
                          <a:pt x="5495019" y="-21055"/>
                          <a:pt x="5802367" y="0"/>
                        </a:cubicBezTo>
                        <a:cubicBezTo>
                          <a:pt x="6109715" y="21055"/>
                          <a:pt x="6248383" y="9802"/>
                          <a:pt x="6463229" y="0"/>
                        </a:cubicBezTo>
                        <a:cubicBezTo>
                          <a:pt x="6678075" y="-9802"/>
                          <a:pt x="7063233" y="9440"/>
                          <a:pt x="7269480" y="0"/>
                        </a:cubicBezTo>
                        <a:cubicBezTo>
                          <a:pt x="7268794" y="7700"/>
                          <a:pt x="7268830" y="13442"/>
                          <a:pt x="7269480" y="18288"/>
                        </a:cubicBezTo>
                        <a:cubicBezTo>
                          <a:pt x="6950939" y="47121"/>
                          <a:pt x="6756956" y="13096"/>
                          <a:pt x="6608618" y="18288"/>
                        </a:cubicBezTo>
                        <a:cubicBezTo>
                          <a:pt x="6460280" y="23480"/>
                          <a:pt x="6230655" y="-1538"/>
                          <a:pt x="6020451" y="18288"/>
                        </a:cubicBezTo>
                        <a:cubicBezTo>
                          <a:pt x="5810247" y="38114"/>
                          <a:pt x="5619850" y="-10448"/>
                          <a:pt x="5432284" y="18288"/>
                        </a:cubicBezTo>
                        <a:cubicBezTo>
                          <a:pt x="5244718" y="47024"/>
                          <a:pt x="4984575" y="27926"/>
                          <a:pt x="4626033" y="18288"/>
                        </a:cubicBezTo>
                        <a:cubicBezTo>
                          <a:pt x="4267491" y="8650"/>
                          <a:pt x="4240108" y="40106"/>
                          <a:pt x="4110561" y="18288"/>
                        </a:cubicBezTo>
                        <a:cubicBezTo>
                          <a:pt x="3981014" y="-3530"/>
                          <a:pt x="3580293" y="41911"/>
                          <a:pt x="3377004" y="18288"/>
                        </a:cubicBezTo>
                        <a:cubicBezTo>
                          <a:pt x="3173715" y="-5335"/>
                          <a:pt x="3043404" y="10731"/>
                          <a:pt x="2934226" y="18288"/>
                        </a:cubicBezTo>
                        <a:cubicBezTo>
                          <a:pt x="2825048" y="25845"/>
                          <a:pt x="2427024" y="14732"/>
                          <a:pt x="2273365" y="18288"/>
                        </a:cubicBezTo>
                        <a:cubicBezTo>
                          <a:pt x="2119706" y="21844"/>
                          <a:pt x="1948744" y="43432"/>
                          <a:pt x="1757892" y="18288"/>
                        </a:cubicBezTo>
                        <a:cubicBezTo>
                          <a:pt x="1567040" y="-6856"/>
                          <a:pt x="1185958" y="10333"/>
                          <a:pt x="951641" y="18288"/>
                        </a:cubicBezTo>
                        <a:cubicBezTo>
                          <a:pt x="717324" y="26243"/>
                          <a:pt x="448990" y="-7235"/>
                          <a:pt x="0" y="18288"/>
                        </a:cubicBezTo>
                        <a:cubicBezTo>
                          <a:pt x="-4" y="9861"/>
                          <a:pt x="135" y="608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BBA279-4107-F285-7564-B9E4C579E388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250521" y="2004446"/>
            <a:ext cx="8891193" cy="4176897"/>
          </a:xfrm>
        </p:spPr>
        <p:txBody>
          <a:bodyPr>
            <a:noAutofit/>
          </a:bodyPr>
          <a:lstStyle/>
          <a:p>
            <a:pPr marL="257181" indent="-257181" fontAlgn="base"/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Điều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hoà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huyết áp,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giảm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cholesterol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xấu</a:t>
            </a:r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ăng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độ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đàn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hồi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của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mạch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máu</a:t>
            </a:r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găn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ngừa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giãn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tĩnh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mạch</a:t>
            </a:r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găn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ngừa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xơ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hóa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động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mạch</a:t>
            </a:r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hống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hình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thành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cục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máu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đông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ngăn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ngừa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đột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quỵ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.</a:t>
            </a:r>
          </a:p>
          <a:p>
            <a:pPr marL="257181" indent="-257181" fontAlgn="base"/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Tăng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tuần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hoàn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máu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lên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não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xuống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tứ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chi.</a:t>
            </a:r>
          </a:p>
          <a:p>
            <a:pPr marL="257181" indent="-257181" fontAlgn="base"/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Tăng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độ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nhạy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Insulin,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giảm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chỉ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số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đừơng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huyết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type 2,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ngăn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ngừa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biến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chứng</a:t>
            </a:r>
            <a:endParaRPr lang="en-US" sz="1800" dirty="0">
              <a:solidFill>
                <a:schemeClr val="bg1"/>
              </a:solidFill>
              <a:latin typeface="Andale Mono" panose="020B0509000000000004" pitchFamily="49" charset="0"/>
              <a:cs typeface="Arial" panose="020B0604020202020204" pitchFamily="34" charset="0"/>
            </a:endParaRPr>
          </a:p>
          <a:p>
            <a:pPr marL="257181" indent="-257181" fontAlgn="base"/>
            <a:r>
              <a:rPr lang="vi-VN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hống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cảm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cúm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kháng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khuẩn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kháng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siêu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vi.</a:t>
            </a:r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endParaRPr lang="en-US" sz="1800" dirty="0">
              <a:solidFill>
                <a:schemeClr val="bg1"/>
              </a:solidFill>
              <a:latin typeface="Andale Mono" panose="020B0509000000000004" pitchFamily="49" charset="0"/>
              <a:cs typeface="Arial" panose="020B0604020202020204" pitchFamily="34" charset="0"/>
            </a:endParaRPr>
          </a:p>
          <a:p>
            <a:pPr marL="257181" indent="-257181" fontAlgn="base"/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 cường chức năng gan, g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iải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độc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Nicotin</a:t>
            </a:r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  <a:endParaRPr lang="en-US" sz="1800" dirty="0">
              <a:solidFill>
                <a:schemeClr val="bg1"/>
              </a:solidFill>
              <a:latin typeface="Andale Mono" panose="020B0509000000000004" pitchFamily="49" charset="0"/>
              <a:cs typeface="Arial" panose="020B0604020202020204" pitchFamily="34" charset="0"/>
            </a:endParaRPr>
          </a:p>
          <a:p>
            <a:pPr marL="257181" indent="-257181" fontAlgn="base"/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Chống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oxi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hóa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mạnh</a:t>
            </a:r>
            <a:endParaRPr lang="en-US" sz="1800" dirty="0">
              <a:solidFill>
                <a:schemeClr val="bg1"/>
              </a:solidFill>
              <a:latin typeface="Andale Mono" panose="020B0509000000000004" pitchFamily="49" charset="0"/>
              <a:cs typeface="Arial" panose="020B0604020202020204" pitchFamily="34" charset="0"/>
            </a:endParaRPr>
          </a:p>
          <a:p>
            <a:pPr marL="257181" indent="-257181" fontAlgn="base"/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Phòng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và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hỗ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trợ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bệnh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ung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thư</a:t>
            </a:r>
            <a:endParaRPr lang="en-US" sz="1800" dirty="0">
              <a:solidFill>
                <a:schemeClr val="bg1"/>
              </a:solidFill>
              <a:latin typeface="Andale Mono" panose="020B0509000000000004" pitchFamily="49" charset="0"/>
              <a:cs typeface="Arial" panose="020B0604020202020204" pitchFamily="34" charset="0"/>
            </a:endParaRPr>
          </a:p>
          <a:p>
            <a:pPr marL="257181" indent="-257181" fontAlgn="base"/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Tốt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cho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người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mắc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bệnh</a:t>
            </a:r>
            <a:r>
              <a:rPr lang="en-US" sz="1800" dirty="0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ndale Mono" panose="020B0509000000000004" pitchFamily="49" charset="0"/>
                <a:cs typeface="Arial" panose="020B0604020202020204" pitchFamily="34" charset="0"/>
              </a:rPr>
              <a:t>phổi</a:t>
            </a:r>
            <a:endParaRPr lang="en-US" sz="1800" dirty="0">
              <a:solidFill>
                <a:schemeClr val="bg1"/>
              </a:solidFill>
              <a:latin typeface="Andale Mono" panose="020B0509000000000004" pitchFamily="49" charset="0"/>
              <a:cs typeface="Arial" panose="020B0604020202020204" pitchFamily="34" charset="0"/>
            </a:endParaRPr>
          </a:p>
          <a:p>
            <a:pPr marL="257181" indent="-257181" fontAlgn="base"/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 hóa, đẹp da,...</a:t>
            </a:r>
          </a:p>
          <a:p>
            <a:pPr marL="257181" indent="-257181" fontAlgn="base"/>
            <a:r>
              <a:rPr lang="vi-VN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Tăng sinh lý nam và nữ</a:t>
            </a:r>
            <a:endParaRPr lang="en-US" sz="1800" dirty="0">
              <a:solidFill>
                <a:schemeClr val="bg1"/>
              </a:solidFill>
              <a:latin typeface="Andale Mono" panose="020B0509000000000004" pitchFamily="49" charset="0"/>
              <a:cs typeface="Arial" panose="020B0604020202020204" pitchFamily="34" charset="0"/>
            </a:endParaRPr>
          </a:p>
          <a:p>
            <a:pPr marL="257181" indent="-257181"/>
            <a:endParaRPr lang="x-none" sz="1800">
              <a:solidFill>
                <a:schemeClr val="bg1"/>
              </a:solidFill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62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9EB93C51-828F-CB43-D119-8A6D9D16AA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988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561E73A8-CE06-5FA6-7961-4C6AA53E86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582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a bottle of black garlic formula and a garlic bulb&#10;&#10;Description automatically generated">
            <a:extLst>
              <a:ext uri="{FF2B5EF4-FFF2-40B4-BE49-F238E27FC236}">
                <a16:creationId xmlns:a16="http://schemas.microsoft.com/office/drawing/2014/main" id="{88F4EFD3-6932-7D3F-9A60-8290E239D0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58" y="0"/>
            <a:ext cx="4850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20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</TotalTime>
  <Words>326</Words>
  <Application>Microsoft Macintosh PowerPoint</Application>
  <PresentationFormat>On-screen Show (4:3)</PresentationFormat>
  <Paragraphs>30</Paragraphs>
  <Slides>52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Andale Mono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TÁC DỤNG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TÁC DỤNG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TÁC DỤNG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Nguyen Vu</dc:creator>
  <cp:lastModifiedBy>ThanhTop</cp:lastModifiedBy>
  <cp:revision>3</cp:revision>
  <dcterms:created xsi:type="dcterms:W3CDTF">2023-08-02T02:39:06Z</dcterms:created>
  <dcterms:modified xsi:type="dcterms:W3CDTF">2023-09-25T04:11:16Z</dcterms:modified>
</cp:coreProperties>
</file>